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093976" y="2386656"/>
            <a:ext cx="4992454" cy="1645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82167">
              <a:lnSpc>
                <a:spcPct val="100000"/>
              </a:lnSpc>
            </a:pP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BAŞARI</a:t>
            </a:r>
            <a:r>
              <a:rPr lang="en-US" altLang="zh-CN" sz="5400" b="1" spc="-25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VE</a:t>
            </a:r>
          </a:p>
          <a:p>
            <a:pPr marL="0">
              <a:lnSpc>
                <a:spcPct val="100000"/>
              </a:lnSpc>
            </a:pPr>
            <a:r>
              <a:rPr lang="en-US" altLang="zh-CN" sz="5400" b="1" spc="-75" dirty="0">
                <a:solidFill>
                  <a:srgbClr val="2D5695"/>
                </a:solidFill>
                <a:latin typeface="Palatino Linotype"/>
                <a:ea typeface="Palatino Linotype"/>
              </a:rPr>
              <a:t>MOTİV</a:t>
            </a:r>
            <a:r>
              <a:rPr lang="en-US" altLang="zh-CN" sz="5400" b="1" spc="-64" dirty="0">
                <a:solidFill>
                  <a:srgbClr val="2D5695"/>
                </a:solidFill>
                <a:latin typeface="Palatino Linotype"/>
                <a:ea typeface="Palatino Linotype"/>
              </a:rPr>
              <a:t>ASYON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548640" y="807787"/>
            <a:ext cx="8060624" cy="3325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84780">
              <a:lnSpc>
                <a:spcPct val="100000"/>
              </a:lnSpc>
            </a:pPr>
            <a:r>
              <a:rPr lang="en-US" altLang="zh-CN" sz="5400" b="1" spc="5" dirty="0">
                <a:solidFill>
                  <a:srgbClr val="2D5695"/>
                </a:solidFill>
                <a:latin typeface="Palatino Linotype"/>
                <a:ea typeface="Palatino Linotype"/>
              </a:rPr>
              <a:t>HEDE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FLER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25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2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spc="40" dirty="0">
                <a:solidFill>
                  <a:srgbClr val="7D7D7D"/>
                </a:solidFill>
                <a:latin typeface="Century Gothic"/>
                <a:ea typeface="Century Gothic"/>
              </a:rPr>
              <a:t>HEDEF</a:t>
            </a:r>
            <a:r>
              <a:rPr lang="en-US" altLang="zh-CN" sz="2400" b="1" spc="3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40" dirty="0">
                <a:solidFill>
                  <a:srgbClr val="7D7D7D"/>
                </a:solidFill>
                <a:latin typeface="Century Gothic"/>
                <a:ea typeface="Century Gothic"/>
              </a:rPr>
              <a:t>BELİRLEMEDE</a:t>
            </a:r>
            <a:r>
              <a:rPr lang="en-US" altLang="zh-CN" sz="24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64" dirty="0">
                <a:solidFill>
                  <a:srgbClr val="7D7D7D"/>
                </a:solidFill>
                <a:latin typeface="Century Gothic"/>
                <a:ea typeface="Century Gothic"/>
              </a:rPr>
              <a:t>EN</a:t>
            </a:r>
            <a:r>
              <a:rPr lang="en-US" altLang="zh-CN" sz="24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44" dirty="0">
                <a:solidFill>
                  <a:srgbClr val="7D7D7D"/>
                </a:solidFill>
                <a:latin typeface="Century Gothic"/>
                <a:ea typeface="Century Gothic"/>
              </a:rPr>
              <a:t>ÖNEMLİ</a:t>
            </a:r>
            <a:r>
              <a:rPr lang="en-US" altLang="zh-CN" sz="24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55" dirty="0">
                <a:solidFill>
                  <a:srgbClr val="7D7D7D"/>
                </a:solidFill>
                <a:latin typeface="Century Gothic"/>
                <a:ea typeface="Century Gothic"/>
              </a:rPr>
              <a:t>NOKTA</a:t>
            </a:r>
            <a:r>
              <a:rPr lang="en-US" altLang="zh-CN" sz="2400" b="1" spc="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44" dirty="0">
                <a:solidFill>
                  <a:srgbClr val="7D7D7D"/>
                </a:solidFill>
                <a:latin typeface="Century Gothic"/>
                <a:ea typeface="Century Gothic"/>
              </a:rPr>
              <a:t>HEDEF</a:t>
            </a:r>
            <a:r>
              <a:rPr lang="en-US" altLang="zh-CN" sz="24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40" dirty="0">
                <a:solidFill>
                  <a:srgbClr val="7D7D7D"/>
                </a:solidFill>
                <a:latin typeface="Century Gothic"/>
                <a:ea typeface="Century Gothic"/>
              </a:rPr>
              <a:t>KENDİ</a:t>
            </a:r>
          </a:p>
          <a:p>
            <a:pPr marL="0" indent="342899">
              <a:lnSpc>
                <a:spcPct val="102083"/>
              </a:lnSpc>
            </a:pP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HEDEFİMİZ</a:t>
            </a:r>
            <a:r>
              <a:rPr lang="en-US" altLang="zh-CN" sz="2400" b="1" spc="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OLMALI.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>
              <a:lnSpc>
                <a:spcPct val="102083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ANNEMİZ</a:t>
            </a:r>
            <a:r>
              <a:rPr lang="en-US" altLang="zh-CN" sz="24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BABAMIZ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ABİMİZ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İSTİYOR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DİYE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DEĞİL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>
              <a:lnSpc>
                <a:spcPct val="102083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ACABA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ONLARIN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İSTEDİĞİNİ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SEN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İSTİYOR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MUSUN?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548640" y="744887"/>
            <a:ext cx="7677984" cy="3352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46580">
              <a:lnSpc>
                <a:spcPct val="100000"/>
              </a:lnSpc>
            </a:pPr>
            <a:r>
              <a:rPr lang="en-US" altLang="zh-CN" sz="5400" b="1" spc="5" dirty="0">
                <a:solidFill>
                  <a:srgbClr val="2D5695"/>
                </a:solidFill>
                <a:latin typeface="Palatino Linotype"/>
                <a:ea typeface="Palatino Linotype"/>
              </a:rPr>
              <a:t>HED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EFLERİMİZ</a:t>
            </a:r>
          </a:p>
          <a:p>
            <a:pPr marL="342899" indent="-342899" hangingPunct="0">
              <a:lnSpc>
                <a:spcPct val="95416"/>
              </a:lnSpc>
              <a:spcBef>
                <a:spcPts val="160"/>
              </a:spcBef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BABAN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VEYA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ANNEN</a:t>
            </a:r>
            <a:r>
              <a:rPr lang="en-US" altLang="zh-CN" sz="24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İSTİYOR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DİYE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TIP</a:t>
            </a:r>
            <a:r>
              <a:rPr lang="en-US" altLang="zh-CN" sz="24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FAKÜLTESİNİ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KAZANMAYA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ODAKLANDIN.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SEN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HİÇ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5" dirty="0">
                <a:solidFill>
                  <a:srgbClr val="7D7D7D"/>
                </a:solidFill>
                <a:latin typeface="Century Gothic"/>
                <a:ea typeface="Century Gothic"/>
              </a:rPr>
              <a:t>İS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TEMİYORSUN….</a:t>
            </a:r>
          </a:p>
          <a:p>
            <a:pPr marL="342899" indent="-342899" hangingPunct="0">
              <a:lnSpc>
                <a:spcPct val="95416"/>
              </a:lnSpc>
              <a:spcBef>
                <a:spcPts val="104"/>
              </a:spcBef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HEDEFİN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SANA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GÖRE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OLMADIĞI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İÇİN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DERSE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ÇALIŞMAKTA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ZORLANDIN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400" b="1" spc="5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SONUÇTA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5" dirty="0">
                <a:solidFill>
                  <a:srgbClr val="7D7D7D"/>
                </a:solidFill>
                <a:latin typeface="Century Gothic"/>
                <a:ea typeface="Century Gothic"/>
              </a:rPr>
              <a:t>KA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ZANDIN…</a:t>
            </a:r>
          </a:p>
          <a:p>
            <a:pPr marL="0">
              <a:lnSpc>
                <a:spcPct val="102083"/>
              </a:lnSpc>
              <a:spcBef>
                <a:spcPts val="215"/>
              </a:spcBef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89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MEZUN</a:t>
            </a:r>
            <a:r>
              <a:rPr lang="en-US" altLang="zh-CN" sz="2400" b="1" spc="9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OLDUN</a:t>
            </a:r>
            <a:r>
              <a:rPr lang="en-US" altLang="zh-CN" sz="24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400" b="1" spc="9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ARTIK</a:t>
            </a:r>
            <a:r>
              <a:rPr lang="en-US" altLang="zh-CN" sz="24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DOKTORSUN.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617219" y="333256"/>
            <a:ext cx="8050097" cy="4725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78000">
              <a:lnSpc>
                <a:spcPct val="100000"/>
              </a:lnSpc>
            </a:pPr>
            <a:r>
              <a:rPr lang="en-US" altLang="zh-CN" sz="54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HE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DEFLERİMİZ</a:t>
            </a:r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İLGİN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YETENEĞİN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OLMAYAN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SEVMEDİĞİN</a:t>
            </a:r>
            <a:r>
              <a:rPr lang="en-US" altLang="zh-CN" sz="2600" b="1" spc="-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SADECE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ANNEN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BABAN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İSTİYOR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DİYE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MESLEK</a:t>
            </a:r>
            <a:r>
              <a:rPr lang="en-US" altLang="zh-CN" sz="2600" b="1" spc="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SAHİBİ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OL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DUN</a:t>
            </a:r>
          </a:p>
          <a:p>
            <a:pPr>
              <a:lnSpc>
                <a:spcPts val="1795"/>
              </a:lnSpc>
            </a:pPr>
            <a:endParaRPr lang="en-US" dirty="0" smtClean="0"/>
          </a:p>
          <a:p>
            <a:pPr marL="0">
              <a:lnSpc>
                <a:spcPct val="102083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ORTALAMA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30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YIL</a:t>
            </a:r>
            <a:r>
              <a:rPr lang="en-US" altLang="zh-CN" sz="2600" b="1" spc="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YAPACAKSIN.</a:t>
            </a:r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30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YIL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HER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SABAH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SEVMEDİĞİN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İŞE</a:t>
            </a:r>
            <a:r>
              <a:rPr lang="en-US" altLang="zh-CN" sz="2600" b="1" spc="-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GİTMEK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İÇİN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EVDEN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ÇIKIP</a:t>
            </a:r>
            <a:r>
              <a:rPr lang="en-US" altLang="zh-CN" sz="2600" b="1" spc="9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İŞE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GİTMEK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GALİBA</a:t>
            </a:r>
            <a:r>
              <a:rPr lang="en-US" altLang="zh-CN" sz="2600" b="1" spc="9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EZİYET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OLSA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5" dirty="0">
                <a:solidFill>
                  <a:srgbClr val="7D7D7D"/>
                </a:solidFill>
                <a:latin typeface="Century Gothic"/>
                <a:ea typeface="Century Gothic"/>
              </a:rPr>
              <a:t>GER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EK.</a:t>
            </a:r>
          </a:p>
          <a:p>
            <a:pPr>
              <a:lnSpc>
                <a:spcPts val="1795"/>
              </a:lnSpc>
            </a:pPr>
            <a:endParaRPr lang="en-US" dirty="0" smtClean="0"/>
          </a:p>
          <a:p>
            <a:pPr marL="0">
              <a:lnSpc>
                <a:spcPct val="102083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MESLEĞİNDE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BAŞARILI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OLMAN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ÇOK</a:t>
            </a:r>
            <a:r>
              <a:rPr lang="en-US" altLang="zh-CN" sz="26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ZOR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5"/>
          <p:cNvSpPr txBox="1"/>
          <p:nvPr/>
        </p:nvSpPr>
        <p:spPr>
          <a:xfrm>
            <a:off x="618744" y="744887"/>
            <a:ext cx="7989628" cy="441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76476">
              <a:lnSpc>
                <a:spcPct val="100000"/>
              </a:lnSpc>
            </a:pPr>
            <a:r>
              <a:rPr lang="en-US" altLang="zh-CN" sz="5400" b="1" spc="5" dirty="0">
                <a:solidFill>
                  <a:srgbClr val="2D5695"/>
                </a:solidFill>
                <a:latin typeface="Palatino Linotype"/>
                <a:ea typeface="Palatino Linotype"/>
              </a:rPr>
              <a:t>HED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EFLERİMİZ</a:t>
            </a:r>
          </a:p>
          <a:p>
            <a:pPr marL="0">
              <a:lnSpc>
                <a:spcPct val="101666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DE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TERSİNİ</a:t>
            </a:r>
            <a:r>
              <a:rPr lang="en-US" altLang="zh-CN" sz="2200" b="1" spc="10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DÜŞÜNÜN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spc="11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KENDİN</a:t>
            </a:r>
            <a:r>
              <a:rPr lang="en-US" altLang="zh-CN" sz="2200" b="1" spc="1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İSTEDİĞİN</a:t>
            </a:r>
            <a:r>
              <a:rPr lang="en-US" altLang="zh-CN" sz="2200" b="1" spc="110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İÇİN</a:t>
            </a:r>
            <a:r>
              <a:rPr lang="en-US" altLang="zh-CN" sz="2200" b="1" spc="1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İLGİN</a:t>
            </a:r>
            <a:r>
              <a:rPr lang="en-US" altLang="zh-CN" sz="2200" b="1" spc="114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YETENEĞİN</a:t>
            </a:r>
            <a:r>
              <a:rPr lang="en-US" altLang="zh-CN" sz="2200" b="1" spc="114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OLDUĞU</a:t>
            </a:r>
            <a:r>
              <a:rPr lang="en-US" altLang="zh-CN" sz="2200" b="1" spc="110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İÇİN</a:t>
            </a:r>
          </a:p>
          <a:p>
            <a:pPr marL="0" indent="272795">
              <a:lnSpc>
                <a:spcPct val="100000"/>
              </a:lnSpc>
            </a:pP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ÖĞRETMEN</a:t>
            </a:r>
            <a:r>
              <a:rPr lang="en-US" altLang="zh-CN" sz="2200" b="1" spc="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OLDUN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marL="0">
              <a:lnSpc>
                <a:spcPct val="101666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SABAHLARI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İŞİNE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SEVEREK</a:t>
            </a:r>
            <a:r>
              <a:rPr lang="en-US" altLang="zh-CN" sz="2200" b="1" spc="1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GİDERSİN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94"/>
              </a:lnSpc>
            </a:pPr>
            <a:endParaRPr lang="en-US" dirty="0" smtClean="0"/>
          </a:p>
          <a:p>
            <a:pPr marL="0">
              <a:lnSpc>
                <a:spcPct val="101666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O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YAPARKEN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ÇOK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MUTLU</a:t>
            </a:r>
            <a:r>
              <a:rPr lang="en-US" altLang="zh-CN" sz="2200" b="1" spc="1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OLURSUN.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spc="6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MESLEĞİNDE</a:t>
            </a:r>
            <a:r>
              <a:rPr lang="en-US" altLang="zh-CN" sz="22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BAŞARILI</a:t>
            </a:r>
            <a:r>
              <a:rPr lang="en-US" altLang="zh-CN" sz="22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OLURSUN</a:t>
            </a:r>
            <a:r>
              <a:rPr lang="en-US" altLang="zh-CN" sz="22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2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BAŞARILI</a:t>
            </a:r>
            <a:r>
              <a:rPr lang="en-US" altLang="zh-CN" sz="22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ÖĞRENCİLER</a:t>
            </a:r>
          </a:p>
          <a:p>
            <a:pPr marL="0" indent="272795">
              <a:lnSpc>
                <a:spcPct val="100000"/>
              </a:lnSpc>
            </a:pPr>
            <a:r>
              <a:rPr lang="en-US" altLang="zh-CN" sz="22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YETİŞTİR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İRSİN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595274" y="8159"/>
            <a:ext cx="7964763" cy="5671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KISA</a:t>
            </a:r>
            <a:r>
              <a:rPr lang="en-US" altLang="zh-CN" sz="5400" b="1" spc="-234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VE</a:t>
            </a:r>
            <a:r>
              <a:rPr lang="en-US" altLang="zh-CN" sz="5400" b="1" spc="-234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UZUN</a:t>
            </a:r>
            <a:r>
              <a:rPr lang="en-US" altLang="zh-CN" sz="5400" b="1" spc="-239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VADELİ</a:t>
            </a:r>
          </a:p>
          <a:p>
            <a:pPr marL="0" indent="2138527">
              <a:lnSpc>
                <a:spcPct val="92500"/>
              </a:lnSpc>
            </a:pPr>
            <a:r>
              <a:rPr lang="en-US" altLang="zh-CN" sz="54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HE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DEFLER</a:t>
            </a:r>
          </a:p>
          <a:p>
            <a:pPr marL="0" indent="21945">
              <a:lnSpc>
                <a:spcPct val="95416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HEDEFLERİMİZ</a:t>
            </a:r>
            <a:r>
              <a:rPr lang="en-US" altLang="zh-CN" sz="28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8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UZUN</a:t>
            </a:r>
            <a:r>
              <a:rPr lang="en-US" altLang="zh-CN" sz="28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VADELİ</a:t>
            </a:r>
            <a:r>
              <a:rPr lang="en-US" altLang="zh-CN" sz="28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VEYA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KISA</a:t>
            </a:r>
          </a:p>
          <a:p>
            <a:pPr marL="0" indent="296265">
              <a:lnSpc>
                <a:spcPct val="100000"/>
              </a:lnSpc>
            </a:pP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VADELİ</a:t>
            </a:r>
            <a:r>
              <a:rPr lang="en-US" altLang="zh-CN" sz="2800" b="1" spc="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OLABİLİR.</a:t>
            </a:r>
          </a:p>
          <a:p>
            <a:pPr marL="296265" indent="-274319" hangingPunct="0">
              <a:lnSpc>
                <a:spcPct val="94999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5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LİSE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1.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SINIF</a:t>
            </a:r>
            <a:r>
              <a:rPr lang="en-US" altLang="zh-CN" sz="2800" b="1" spc="5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ÖĞRENCİSİ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UZUN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VADE</a:t>
            </a:r>
            <a:r>
              <a:rPr lang="en-US" altLang="zh-CN" sz="2800" b="1" spc="5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DE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OKUMAK</a:t>
            </a:r>
            <a:r>
              <a:rPr lang="en-US" altLang="zh-CN" sz="28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İSTİYORUM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HEDEFİNİ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KOYABİLİR.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KISA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VADE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DE</a:t>
            </a:r>
            <a:r>
              <a:rPr lang="en-US" altLang="zh-CN" sz="28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İSE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DERSİNİN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2.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YAZILISINDAN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80</a:t>
            </a:r>
            <a:r>
              <a:rPr lang="en-US" altLang="zh-CN" sz="2800" b="1" spc="4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ÜZERİ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NOT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ALMALIYIM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HEDEFİ</a:t>
            </a:r>
            <a:r>
              <a:rPr lang="en-US" altLang="zh-CN" sz="2800" b="1" spc="4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KOYABİLİR.</a:t>
            </a:r>
          </a:p>
          <a:p>
            <a:pPr marL="296265" indent="-274319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8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BAZEN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UZUN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VADELİ</a:t>
            </a:r>
            <a:r>
              <a:rPr lang="en-US" altLang="zh-CN" sz="28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KOYMADAN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KISA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VADELİ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KOYMAK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DAHA</a:t>
            </a:r>
            <a:r>
              <a:rPr lang="en-US" altLang="zh-CN" sz="28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ETKİLİ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OLA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BİLİR.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595274" y="8159"/>
            <a:ext cx="8161893" cy="5846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KISA</a:t>
            </a:r>
            <a:r>
              <a:rPr lang="en-US" altLang="zh-CN" sz="5400" b="1" spc="-234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VE</a:t>
            </a:r>
            <a:r>
              <a:rPr lang="en-US" altLang="zh-CN" sz="5400" b="1" spc="-234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UZUN</a:t>
            </a:r>
            <a:r>
              <a:rPr lang="en-US" altLang="zh-CN" sz="5400" b="1" spc="-239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VADELİ</a:t>
            </a:r>
          </a:p>
          <a:p>
            <a:pPr marL="0" indent="2138527">
              <a:lnSpc>
                <a:spcPct val="87083"/>
              </a:lnSpc>
            </a:pPr>
            <a:r>
              <a:rPr lang="en-US" altLang="zh-CN" sz="54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HE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DEFLER</a:t>
            </a:r>
          </a:p>
          <a:p>
            <a:pPr marL="378866" indent="-274320" hangingPunct="0">
              <a:lnSpc>
                <a:spcPct val="82083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ÖRN,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LİSE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2.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SINIFTA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OKUYAN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2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DÜŞÜNELİM.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DERSİ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ZAYIF.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UZUN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VADE</a:t>
            </a:r>
            <a:r>
              <a:rPr lang="en-US" altLang="zh-CN" sz="2200" b="1" spc="-1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DE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SINIF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ÖĞRETMENLİĞİNİ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İSTİYOR.</a:t>
            </a:r>
            <a:r>
              <a:rPr lang="en-US" altLang="zh-CN" sz="2200" b="1" spc="-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ÖĞRENCİNİN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t/>
            </a:r>
            <a:br/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MATEMATİĞİ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ZAYIF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OLDUĞU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İÇİN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HEDEFİ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UZAK</a:t>
            </a:r>
            <a:r>
              <a:rPr lang="en-US" altLang="zh-CN" sz="2200" b="1" spc="-5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ULAŞILMAZ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GÖREBİLİR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ZAMANLA</a:t>
            </a:r>
            <a:r>
              <a:rPr lang="en-US" altLang="zh-CN" sz="2200" b="1" spc="-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MOTİVASYONU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BİTEBİL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İR.</a:t>
            </a:r>
          </a:p>
          <a:p>
            <a:pPr marL="378866" indent="-274320" hangingPunct="0">
              <a:lnSpc>
                <a:spcPct val="85416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AYNI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ÖĞRENCİMİZ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DERSİNE</a:t>
            </a:r>
            <a:r>
              <a:rPr lang="en-US" altLang="zh-CN" sz="22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DÜZENLİ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ÇALIŞMAYA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BAŞLADIĞI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ZAMAN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İLERLEMELERİNİ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1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ER</a:t>
            </a:r>
            <a:r>
              <a:rPr lang="en-US" altLang="zh-CN" sz="2200" b="1" spc="-15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AYLIK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PERİYODDA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GÖRMEYE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ÇALIŞSA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MOTİVASYONU</a:t>
            </a:r>
            <a:r>
              <a:rPr lang="en-US" altLang="zh-CN" sz="2200" b="1" spc="-3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ARTMA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İHTİMALİ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DAHA</a:t>
            </a:r>
            <a:r>
              <a:rPr lang="en-US" altLang="zh-CN" sz="2200" b="1" spc="-9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YÜKSEKTİR.</a:t>
            </a:r>
          </a:p>
          <a:p>
            <a:pPr marL="378866" indent="-274320" hangingPunct="0">
              <a:lnSpc>
                <a:spcPct val="86666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EVET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GEÇEN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AYA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GÖRE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NETİMİ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4</a:t>
            </a:r>
            <a:r>
              <a:rPr lang="en-US" altLang="zh-CN" sz="2200" b="1" spc="13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NET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ARTIRMIŞIM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VEYA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3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AY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ÖNCESİNE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GÖRE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TM-2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PUANIMI</a:t>
            </a:r>
            <a:r>
              <a:rPr lang="en-US" altLang="zh-CN" sz="2200" b="1" spc="-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20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PUAN</a:t>
            </a:r>
            <a:r>
              <a:rPr lang="en-US" altLang="zh-CN" sz="2200" b="1" spc="3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ARTIRMIŞIM.</a:t>
            </a:r>
          </a:p>
          <a:p>
            <a:pPr marL="0" indent="104546">
              <a:lnSpc>
                <a:spcPct val="90416"/>
              </a:lnSpc>
            </a:pPr>
            <a:r>
              <a:rPr lang="en-US" altLang="zh-CN" sz="22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FARKINDALIK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ÖĞRENCİNİN</a:t>
            </a:r>
            <a:r>
              <a:rPr lang="en-US" altLang="zh-CN" sz="2200" b="1" spc="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MOTİVASYONUNU</a:t>
            </a:r>
          </a:p>
          <a:p>
            <a:pPr marL="0" indent="378866">
              <a:lnSpc>
                <a:spcPct val="100000"/>
              </a:lnSpc>
            </a:pPr>
            <a:r>
              <a:rPr lang="en-US" altLang="zh-CN" sz="22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ARTIRABİLİ</a:t>
            </a:r>
            <a:r>
              <a:rPr lang="en-US" altLang="zh-CN" sz="2200" b="1" dirty="0">
                <a:solidFill>
                  <a:srgbClr val="7D7D7D"/>
                </a:solidFill>
                <a:latin typeface="Century Gothic"/>
                <a:ea typeface="Century Gothic"/>
              </a:rPr>
              <a:t>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1"/>
          <p:cNvSpPr txBox="1"/>
          <p:nvPr/>
        </p:nvSpPr>
        <p:spPr>
          <a:xfrm>
            <a:off x="808634" y="475808"/>
            <a:ext cx="7928505" cy="4277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GERÇEKÇİ</a:t>
            </a:r>
            <a:r>
              <a:rPr lang="en-US" altLang="zh-CN" sz="5400" b="1" spc="-5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HEDEFLER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0" indent="35661">
              <a:lnSpc>
                <a:spcPct val="101666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8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ÇALIŞMAMIZA</a:t>
            </a:r>
            <a:r>
              <a:rPr lang="en-US" altLang="zh-CN" sz="28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YÖNELİK</a:t>
            </a:r>
            <a:r>
              <a:rPr lang="en-US" altLang="zh-CN" sz="28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</a:t>
            </a:r>
            <a:r>
              <a:rPr lang="en-US" altLang="zh-CN" sz="28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Mİ</a:t>
            </a:r>
            <a:r>
              <a:rPr lang="en-US" altLang="zh-CN" sz="28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?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35661">
              <a:lnSpc>
                <a:spcPct val="101666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HEDEFİMİZE</a:t>
            </a:r>
            <a:r>
              <a:rPr lang="en-US" altLang="zh-CN" sz="28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YÖNELİK</a:t>
            </a:r>
            <a:r>
              <a:rPr lang="en-US" altLang="zh-CN" sz="28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ÇALIŞMAK</a:t>
            </a:r>
            <a:r>
              <a:rPr lang="en-US" altLang="zh-CN" sz="28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MI?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309981" indent="-274319" hangingPunct="0">
              <a:lnSpc>
                <a:spcPct val="100000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8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ÖĞRENCİNİN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EN</a:t>
            </a:r>
            <a:r>
              <a:rPr lang="en-US" altLang="zh-CN" sz="28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BAŞTA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CEVAP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VERMESİ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GEREKEN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SORU.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ÇÜNKÜ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2</a:t>
            </a:r>
            <a:r>
              <a:rPr lang="en-US" altLang="zh-CN" sz="2800" b="1" spc="-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SORUNUN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CEVABINI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VEREMEYEN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MAALESEF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SINAV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SONUÇLARI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AÇIKLANDIĞINDA</a:t>
            </a:r>
            <a:r>
              <a:rPr lang="en-US" altLang="zh-CN" sz="2800" b="1" spc="-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BÜYÜK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HAYAL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KIRIKLIĞINA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UĞRAMAKTADIR.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3"/>
          <p:cNvSpPr txBox="1"/>
          <p:nvPr/>
        </p:nvSpPr>
        <p:spPr>
          <a:xfrm>
            <a:off x="808634" y="475808"/>
            <a:ext cx="8040854" cy="5159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GERÇEKÇİ</a:t>
            </a:r>
            <a:r>
              <a:rPr lang="en-US" altLang="zh-CN" sz="5400" b="1" spc="-5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HEDEFLER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309981" indent="-272796" hangingPunct="0">
              <a:lnSpc>
                <a:spcPct val="100000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8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ÖRN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6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FAKÜLTESİNİ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İSTİYOR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DERS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BAŞARISI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HEDEFİNE</a:t>
            </a:r>
            <a:r>
              <a:rPr lang="en-US" altLang="zh-CN" sz="2600" b="1" spc="1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ULAŞMASI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YÖNÜNDE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DEĞİL.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ZAMANLA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HEDEFİNİN</a:t>
            </a:r>
            <a:r>
              <a:rPr lang="en-US" altLang="zh-CN" sz="2600" b="1" spc="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OLDUĞUNU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ÇEVRESİNE</a:t>
            </a:r>
            <a:r>
              <a:rPr lang="en-US" altLang="zh-CN" sz="2600" b="1" spc="4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BELİRTİYOR.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STRATEJİSİNİ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600" b="1" spc="-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FAKÜLTESİNE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GÖRE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AYARLAMAMIŞSA</a:t>
            </a:r>
            <a:r>
              <a:rPr lang="en-US" altLang="zh-CN" sz="2600" b="1" spc="4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SONUÇLAR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AÇIKLANDIĞINDA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BÜYÜK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HÜSRAN</a:t>
            </a:r>
            <a:r>
              <a:rPr lang="en-US" altLang="zh-CN" sz="26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YAŞIYOR.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309981" indent="-272796" hangingPunct="0">
              <a:lnSpc>
                <a:spcPct val="99583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6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6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</a:t>
            </a:r>
            <a:r>
              <a:rPr lang="en-US" altLang="zh-CN" sz="26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HEDEFİNE</a:t>
            </a:r>
            <a:r>
              <a:rPr lang="en-US" altLang="zh-CN" sz="26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GÖRE</a:t>
            </a:r>
            <a:r>
              <a:rPr lang="en-US" altLang="zh-CN" sz="26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ÇALIŞAN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YÖNDE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DOĞRU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600" b="1" spc="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STRATEJİ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İZLEMİŞSE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HEDEFİNE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ULAŞMA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İHTİMALİ</a:t>
            </a:r>
            <a:r>
              <a:rPr lang="en-US" altLang="zh-CN" sz="2600" b="1" spc="-4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YÜKSEKTİR.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>
          <a:xfrm>
            <a:off x="844296" y="0"/>
            <a:ext cx="8003158" cy="6091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24788">
              <a:lnSpc>
                <a:spcPct val="100000"/>
              </a:lnSpc>
            </a:pPr>
            <a:r>
              <a:rPr lang="en-US" altLang="zh-CN" sz="5400" b="1" spc="-55" dirty="0">
                <a:solidFill>
                  <a:srgbClr val="2D5695"/>
                </a:solidFill>
                <a:latin typeface="Palatino Linotype"/>
                <a:ea typeface="Palatino Linotype"/>
              </a:rPr>
              <a:t>SINAV</a:t>
            </a:r>
            <a:r>
              <a:rPr lang="en-US" altLang="zh-CN" sz="5400" b="1" spc="-5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spc="-44" dirty="0">
                <a:solidFill>
                  <a:srgbClr val="2D5695"/>
                </a:solidFill>
                <a:latin typeface="Palatino Linotype"/>
                <a:ea typeface="Palatino Linotype"/>
              </a:rPr>
              <a:t>SİSTEMİNİ</a:t>
            </a:r>
          </a:p>
          <a:p>
            <a:pPr marL="0" indent="2345182">
              <a:lnSpc>
                <a:spcPct val="88333"/>
              </a:lnSpc>
            </a:pPr>
            <a:r>
              <a:rPr lang="en-US" altLang="zh-CN" sz="54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Bİ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LMEK</a:t>
            </a:r>
          </a:p>
          <a:p>
            <a:pPr marL="274319" indent="-274319" hangingPunct="0">
              <a:lnSpc>
                <a:spcPct val="94999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6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SINAV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SİSTEMİNİ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BİLEN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KOYARKEN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BİLİNÇLİ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ŞEKİLDE</a:t>
            </a:r>
            <a:r>
              <a:rPr lang="en-US" altLang="zh-CN" sz="2800" b="1" spc="3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KOYAR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HEDEFE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NASIL</a:t>
            </a:r>
            <a:r>
              <a:rPr lang="en-US" altLang="zh-CN" sz="2800" b="1" spc="-3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ULAŞACAĞINI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spc="-10" dirty="0">
                <a:solidFill>
                  <a:srgbClr val="7D7D7D"/>
                </a:solidFill>
                <a:latin typeface="Century Gothic"/>
                <a:ea typeface="Century Gothic"/>
              </a:rPr>
              <a:t>BİL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İR.</a:t>
            </a:r>
          </a:p>
          <a:p>
            <a:pPr marL="0">
              <a:lnSpc>
                <a:spcPct val="95416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HEDEFİNDEKİ</a:t>
            </a:r>
            <a:r>
              <a:rPr lang="en-US" altLang="zh-CN" sz="2800" b="1" spc="9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BÖLÜM</a:t>
            </a:r>
            <a:r>
              <a:rPr lang="en-US" altLang="zh-CN" sz="2800" b="1" spc="9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HANGİ</a:t>
            </a:r>
            <a:r>
              <a:rPr lang="en-US" altLang="zh-CN" sz="2800" b="1" spc="9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PUAN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DİLİMİND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E?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O</a:t>
            </a:r>
            <a:r>
              <a:rPr lang="en-US" altLang="zh-CN" sz="28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PUAN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DİLİMİNDE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HANGİ</a:t>
            </a:r>
            <a:r>
              <a:rPr lang="en-US" altLang="zh-CN" sz="28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DERSLERİN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AĞIRLIĞI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DAHA</a:t>
            </a:r>
            <a:r>
              <a:rPr lang="en-US" altLang="zh-CN" sz="2800" b="1" spc="1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FAZLA?</a:t>
            </a:r>
          </a:p>
          <a:p>
            <a:pPr marL="274319" indent="-274319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800" spc="5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SINAV</a:t>
            </a:r>
            <a:r>
              <a:rPr lang="en-US" altLang="zh-CN" sz="28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SİSTEMİNİ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BİLEN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8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BUNLARI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BİLİR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STRATEJİSİNİ</a:t>
            </a:r>
            <a:r>
              <a:rPr lang="en-US" altLang="zh-CN" sz="2800" b="1" spc="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AYARLARKEN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ETMENLERİ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GÖZ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ÖNÜNDE</a:t>
            </a:r>
            <a:r>
              <a:rPr lang="en-US" altLang="zh-CN" sz="2800" b="1" spc="-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Century Gothic"/>
                <a:ea typeface="Century Gothic"/>
              </a:rPr>
              <a:t>BULUNDURUR.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7"/>
          <p:cNvSpPr txBox="1"/>
          <p:nvPr/>
        </p:nvSpPr>
        <p:spPr>
          <a:xfrm>
            <a:off x="845819" y="108108"/>
            <a:ext cx="8025089" cy="6082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47065">
              <a:lnSpc>
                <a:spcPct val="100000"/>
              </a:lnSpc>
            </a:pPr>
            <a:r>
              <a:rPr lang="en-US" altLang="zh-CN" sz="5400" b="1" spc="5" dirty="0">
                <a:solidFill>
                  <a:srgbClr val="2D5695"/>
                </a:solidFill>
                <a:latin typeface="Palatino Linotype"/>
                <a:ea typeface="Palatino Linotype"/>
              </a:rPr>
              <a:t>HED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EFLEDİĞİNİZ</a:t>
            </a:r>
          </a:p>
          <a:p>
            <a:pPr marL="0" indent="31394">
              <a:lnSpc>
                <a:spcPct val="88333"/>
              </a:lnSpc>
            </a:pP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MESLEĞİ</a:t>
            </a:r>
            <a:r>
              <a:rPr lang="en-US" altLang="zh-CN" sz="5400" b="1" spc="-10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ARAŞTIRIN</a:t>
            </a:r>
          </a:p>
          <a:p>
            <a:pPr marL="272796" indent="-272796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GÜNÜMÜZDE</a:t>
            </a:r>
            <a:r>
              <a:rPr lang="en-US" altLang="zh-CN" sz="26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ARTIK</a:t>
            </a:r>
            <a:r>
              <a:rPr lang="en-US" altLang="zh-CN" sz="26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6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MESLEĞİN</a:t>
            </a:r>
            <a:r>
              <a:rPr lang="en-US" altLang="zh-CN" sz="26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ÖZELLİKLERİNİ</a:t>
            </a:r>
            <a:r>
              <a:rPr lang="en-US" altLang="zh-CN" sz="26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OLUMLU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OLUMSUZ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YÖNLERİNİ</a:t>
            </a:r>
            <a:r>
              <a:rPr lang="en-US" altLang="zh-CN" sz="2600" b="1" spc="4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ÖĞRENMEK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ÇOK</a:t>
            </a:r>
            <a:r>
              <a:rPr lang="en-US" altLang="zh-CN" sz="2600" b="1" spc="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KOLAYDIR.</a:t>
            </a:r>
          </a:p>
          <a:p>
            <a:pPr>
              <a:lnSpc>
                <a:spcPts val="555"/>
              </a:lnSpc>
            </a:pPr>
            <a:endParaRPr lang="en-US" dirty="0" smtClean="0"/>
          </a:p>
          <a:p>
            <a:pPr marL="272796" indent="-272796" hangingPunct="0">
              <a:lnSpc>
                <a:spcPct val="100000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8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6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HEDEFLEDİĞİ</a:t>
            </a:r>
            <a:r>
              <a:rPr lang="en-US" altLang="zh-CN" sz="26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</a:t>
            </a:r>
            <a:r>
              <a:rPr lang="en-US" altLang="zh-CN" sz="26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6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MÜMKÜNSE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YAPAN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KİŞİLERLE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GÖRÜŞEREK</a:t>
            </a:r>
            <a:r>
              <a:rPr lang="en-US" altLang="zh-CN" sz="2600" b="1" spc="-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UYGULAMADAKİ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ÖZELLİKLERİNİ</a:t>
            </a:r>
            <a:r>
              <a:rPr lang="en-US" altLang="zh-CN" sz="2600" b="1" spc="4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ÖĞRENMELİDİR.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MESLEĞİN</a:t>
            </a:r>
            <a:r>
              <a:rPr lang="en-US" altLang="zh-CN" sz="26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ŞARTLARI</a:t>
            </a:r>
            <a:r>
              <a:rPr lang="en-US" altLang="zh-CN" sz="26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6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ÖZELLİKLERİ</a:t>
            </a:r>
            <a:r>
              <a:rPr lang="en-US" altLang="zh-CN" sz="2600" b="1" spc="1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BİZİM</a:t>
            </a:r>
          </a:p>
          <a:p>
            <a:pPr marL="0" indent="272796">
              <a:lnSpc>
                <a:spcPct val="102083"/>
              </a:lnSpc>
            </a:pP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DÜŞÜNDÜĞÜMÜZ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GİBİ</a:t>
            </a:r>
            <a:r>
              <a:rPr lang="en-US" altLang="zh-CN" sz="2600" b="1" spc="-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Mİ?</a:t>
            </a:r>
          </a:p>
          <a:p>
            <a:pPr>
              <a:lnSpc>
                <a:spcPts val="555"/>
              </a:lnSpc>
            </a:pPr>
            <a:endParaRPr lang="en-US" dirty="0" smtClean="0"/>
          </a:p>
          <a:p>
            <a:pPr marL="272796" indent="-272796" hangingPunct="0">
              <a:lnSpc>
                <a:spcPct val="99583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8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MESLEĞİN</a:t>
            </a:r>
            <a:r>
              <a:rPr lang="en-US" altLang="zh-CN" sz="26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OLUMSUZ</a:t>
            </a:r>
            <a:r>
              <a:rPr lang="en-US" altLang="zh-CN" sz="26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YÖNLERİ</a:t>
            </a:r>
            <a:r>
              <a:rPr lang="en-US" altLang="zh-CN" sz="26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VARSA</a:t>
            </a:r>
            <a:r>
              <a:rPr lang="en-US" altLang="zh-CN" sz="26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6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YÖNLER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İLERİDE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MESLEĞE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YÖNELİK</a:t>
            </a:r>
            <a:r>
              <a:rPr lang="en-US" altLang="zh-CN" sz="2600" b="1" spc="4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MOTİVASYONUMUN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KAYBOLMASINA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YOL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AÇAR</a:t>
            </a:r>
            <a:r>
              <a:rPr lang="en-US" altLang="zh-CN" sz="2600" b="1" spc="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MI?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830580" y="61999"/>
            <a:ext cx="7494356" cy="3120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52093" indent="18287" hangingPunct="0">
              <a:lnSpc>
                <a:spcPct val="95416"/>
              </a:lnSpc>
            </a:pPr>
            <a:r>
              <a:rPr lang="en-US" altLang="zh-CN" sz="54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GÜDÜLENME</a:t>
            </a:r>
            <a:r>
              <a:rPr lang="en-US" altLang="zh-CN" sz="5400" b="1" spc="10" dirty="0">
                <a:solidFill>
                  <a:srgbClr val="2D5695"/>
                </a:solidFill>
                <a:latin typeface="Palatino Linotype"/>
                <a:ea typeface="Palatino Linotype"/>
              </a:rPr>
              <a:t>-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spc="-75" dirty="0">
                <a:solidFill>
                  <a:srgbClr val="2D5695"/>
                </a:solidFill>
                <a:latin typeface="Palatino Linotype"/>
                <a:ea typeface="Palatino Linotype"/>
              </a:rPr>
              <a:t>M</a:t>
            </a:r>
            <a:r>
              <a:rPr lang="en-US" altLang="zh-CN" sz="5400" b="1" spc="-69" dirty="0">
                <a:solidFill>
                  <a:srgbClr val="2D5695"/>
                </a:solidFill>
                <a:latin typeface="Palatino Linotype"/>
                <a:ea typeface="Palatino Linotype"/>
              </a:rPr>
              <a:t>OTİVASYON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GÜDÜLENME</a:t>
            </a:r>
            <a:r>
              <a:rPr lang="en-US" altLang="zh-CN" sz="24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:</a:t>
            </a:r>
            <a:r>
              <a:rPr lang="en-US" altLang="zh-CN" sz="24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ÇALIŞILACAK</a:t>
            </a:r>
            <a:r>
              <a:rPr lang="en-US" altLang="zh-CN" sz="24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KONUYA</a:t>
            </a:r>
            <a:r>
              <a:rPr lang="en-US" altLang="zh-CN" sz="24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YAPILACAK</a:t>
            </a:r>
          </a:p>
          <a:p>
            <a:pPr marL="0" indent="884174">
              <a:lnSpc>
                <a:spcPct val="100000"/>
              </a:lnSpc>
            </a:pP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ETKİNLİĞE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İLİŞKİN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İSTEK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DUYMAK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400" b="1" spc="1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ÇABA</a:t>
            </a:r>
          </a:p>
          <a:p>
            <a:pPr marL="0" indent="1092962">
              <a:lnSpc>
                <a:spcPct val="102083"/>
              </a:lnSpc>
            </a:pP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HARCAMAYA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HAZIR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OLMAK</a:t>
            </a:r>
            <a:r>
              <a:rPr lang="en-US" altLang="zh-CN" sz="2400" b="1" spc="-1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DEMEKTİR.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9"/>
          <p:cNvSpPr txBox="1"/>
          <p:nvPr/>
        </p:nvSpPr>
        <p:spPr>
          <a:xfrm>
            <a:off x="2536825" y="2430531"/>
            <a:ext cx="4194288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BA</a:t>
            </a:r>
            <a:r>
              <a:rPr lang="en-US" altLang="zh-CN" sz="4400" b="1" dirty="0">
                <a:solidFill>
                  <a:srgbClr val="2D5695"/>
                </a:solidFill>
                <a:latin typeface="Palatino Linotype"/>
                <a:ea typeface="Palatino Linotype"/>
              </a:rPr>
              <a:t>ŞARILAR….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548640" y="174122"/>
            <a:ext cx="7823503" cy="4691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69569">
              <a:lnSpc>
                <a:spcPct val="100000"/>
              </a:lnSpc>
            </a:pPr>
            <a:r>
              <a:rPr lang="en-US" altLang="zh-CN" sz="4400" b="1" dirty="0">
                <a:solidFill>
                  <a:srgbClr val="2D5695"/>
                </a:solidFill>
                <a:latin typeface="Palatino Linotype"/>
                <a:ea typeface="Palatino Linotype"/>
              </a:rPr>
              <a:t>GENELDE</a:t>
            </a:r>
            <a:r>
              <a:rPr lang="en-US" altLang="zh-CN" sz="4400" b="1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b="1" dirty="0">
                <a:solidFill>
                  <a:srgbClr val="2D5695"/>
                </a:solidFill>
                <a:latin typeface="Palatino Linotype"/>
                <a:ea typeface="Palatino Linotype"/>
              </a:rPr>
              <a:t>BU</a:t>
            </a:r>
            <a:r>
              <a:rPr lang="en-US" altLang="zh-CN" sz="4400" b="1" spc="-10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b="1" dirty="0">
                <a:solidFill>
                  <a:srgbClr val="2D5695"/>
                </a:solidFill>
                <a:latin typeface="Palatino Linotype"/>
                <a:ea typeface="Palatino Linotype"/>
              </a:rPr>
              <a:t>SÖZLERİ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235610">
              <a:lnSpc>
                <a:spcPct val="100000"/>
              </a:lnSpc>
            </a:pPr>
            <a:r>
              <a:rPr lang="en-US" altLang="zh-CN" sz="4400" b="1" dirty="0">
                <a:solidFill>
                  <a:srgbClr val="2D5695"/>
                </a:solidFill>
                <a:latin typeface="Palatino Linotype"/>
                <a:ea typeface="Palatino Linotype"/>
              </a:rPr>
              <a:t>BİRÇOK</a:t>
            </a:r>
            <a:r>
              <a:rPr lang="en-US" altLang="zh-CN" sz="4400" b="1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b="1" dirty="0">
                <a:solidFill>
                  <a:srgbClr val="2D5695"/>
                </a:solidFill>
                <a:latin typeface="Palatino Linotype"/>
                <a:ea typeface="Palatino Linotype"/>
              </a:rPr>
              <a:t>ÖĞRENCİ</a:t>
            </a:r>
            <a:r>
              <a:rPr lang="en-US" altLang="zh-CN" sz="4400" b="1" spc="-15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400" b="1" dirty="0">
                <a:solidFill>
                  <a:srgbClr val="2D5695"/>
                </a:solidFill>
                <a:latin typeface="Palatino Linotype"/>
                <a:ea typeface="Palatino Linotype"/>
              </a:rPr>
              <a:t>SÖYLER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11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ÇALIŞMAM</a:t>
            </a:r>
            <a:r>
              <a:rPr lang="en-US" altLang="zh-CN" sz="2400" b="1" spc="12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GEREKTİĞİNİ</a:t>
            </a:r>
            <a:r>
              <a:rPr lang="en-US" altLang="zh-CN" sz="2400" b="1" spc="11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BİLİYORUM</a:t>
            </a:r>
            <a:r>
              <a:rPr lang="en-US" altLang="zh-CN" sz="2400" b="1" spc="11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</a:p>
          <a:p>
            <a:pPr marL="0" indent="342899">
              <a:lnSpc>
                <a:spcPct val="102083"/>
              </a:lnSpc>
            </a:pPr>
            <a:r>
              <a:rPr lang="en-US" altLang="zh-CN" sz="2400" b="1" spc="5" dirty="0">
                <a:solidFill>
                  <a:srgbClr val="7D7D7D"/>
                </a:solidFill>
                <a:latin typeface="Century Gothic"/>
                <a:ea typeface="Century Gothic"/>
              </a:rPr>
              <a:t>ÇA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LIŞAMIYORUM.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8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KİTABI</a:t>
            </a:r>
            <a:r>
              <a:rPr lang="en-US" altLang="zh-CN" sz="24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AÇIYORUM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KİTABA</a:t>
            </a:r>
            <a:r>
              <a:rPr lang="en-US" altLang="zh-CN" sz="24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BAKARAK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ÖYLE</a:t>
            </a:r>
          </a:p>
          <a:p>
            <a:pPr marL="0" indent="342899">
              <a:lnSpc>
                <a:spcPct val="102083"/>
              </a:lnSpc>
            </a:pPr>
            <a:r>
              <a:rPr lang="en-US" altLang="zh-CN" sz="2400" b="1" spc="5" dirty="0">
                <a:solidFill>
                  <a:srgbClr val="7D7D7D"/>
                </a:solidFill>
                <a:latin typeface="Century Gothic"/>
                <a:ea typeface="Century Gothic"/>
              </a:rPr>
              <a:t>OT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URUYORUM.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NEDENDİR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BİLMEM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BİR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TÜRLÜ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DERSİN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BAŞINA</a:t>
            </a:r>
          </a:p>
          <a:p>
            <a:pPr marL="0" indent="342899">
              <a:lnSpc>
                <a:spcPct val="102083"/>
              </a:lnSpc>
            </a:pPr>
            <a:r>
              <a:rPr lang="en-US" altLang="zh-CN" sz="2400" b="1" spc="5" dirty="0">
                <a:solidFill>
                  <a:srgbClr val="7D7D7D"/>
                </a:solidFill>
                <a:latin typeface="Century Gothic"/>
                <a:ea typeface="Century Gothic"/>
              </a:rPr>
              <a:t>OT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URAMIYORUM.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898550" y="1037320"/>
            <a:ext cx="7359812" cy="4023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29842">
              <a:lnSpc>
                <a:spcPct val="100000"/>
              </a:lnSpc>
            </a:pPr>
            <a:r>
              <a:rPr lang="en-US" altLang="zh-CN" sz="6600" b="1" spc="-85" dirty="0">
                <a:solidFill>
                  <a:srgbClr val="2D5695"/>
                </a:solidFill>
                <a:latin typeface="Palatino Linotype"/>
                <a:ea typeface="Palatino Linotype"/>
              </a:rPr>
              <a:t>ÇALIŞ</a:t>
            </a:r>
            <a:r>
              <a:rPr lang="en-US" altLang="zh-CN" sz="6600" b="1" spc="-80" dirty="0">
                <a:solidFill>
                  <a:srgbClr val="2D5695"/>
                </a:solidFill>
                <a:latin typeface="Palatino Linotype"/>
                <a:ea typeface="Palatino Linotype"/>
              </a:rPr>
              <a:t>MAYI</a:t>
            </a:r>
          </a:p>
          <a:p>
            <a:pPr marL="0" indent="630910">
              <a:lnSpc>
                <a:spcPct val="100000"/>
              </a:lnSpc>
            </a:pPr>
            <a:r>
              <a:rPr lang="en-US" altLang="zh-CN" sz="66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SE</a:t>
            </a:r>
            <a:r>
              <a:rPr lang="en-US" altLang="zh-CN" sz="6600" b="1" dirty="0">
                <a:solidFill>
                  <a:srgbClr val="2D5695"/>
                </a:solidFill>
                <a:latin typeface="Palatino Linotype"/>
                <a:ea typeface="Palatino Linotype"/>
              </a:rPr>
              <a:t>VMEMENİN</a:t>
            </a:r>
          </a:p>
          <a:p>
            <a:pPr marL="0">
              <a:lnSpc>
                <a:spcPct val="100000"/>
              </a:lnSpc>
            </a:pPr>
            <a:r>
              <a:rPr lang="en-US" altLang="zh-CN" sz="6600" b="1" dirty="0">
                <a:solidFill>
                  <a:srgbClr val="2D5695"/>
                </a:solidFill>
                <a:latin typeface="Palatino Linotype"/>
                <a:ea typeface="Palatino Linotype"/>
              </a:rPr>
              <a:t>BAZI</a:t>
            </a:r>
            <a:r>
              <a:rPr lang="en-US" altLang="zh-CN" sz="6600" b="1" spc="5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66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NEDENLERİ</a:t>
            </a:r>
          </a:p>
          <a:p>
            <a:pPr marL="0" indent="1261846">
              <a:lnSpc>
                <a:spcPct val="100000"/>
              </a:lnSpc>
            </a:pPr>
            <a:r>
              <a:rPr lang="en-US" altLang="zh-CN" sz="66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OL</a:t>
            </a:r>
            <a:r>
              <a:rPr lang="en-US" altLang="zh-CN" sz="6600" b="1" dirty="0">
                <a:solidFill>
                  <a:srgbClr val="2D5695"/>
                </a:solidFill>
                <a:latin typeface="Palatino Linotype"/>
                <a:ea typeface="Palatino Linotype"/>
              </a:rPr>
              <a:t>ABİLİR!..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617219" y="8159"/>
            <a:ext cx="7940731" cy="512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65453">
              <a:lnSpc>
                <a:spcPct val="100000"/>
              </a:lnSpc>
            </a:pP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O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DERSİ</a:t>
            </a:r>
            <a:r>
              <a:rPr lang="en-US" altLang="zh-CN" sz="5400" b="1" spc="-309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VEYA</a:t>
            </a:r>
          </a:p>
          <a:p>
            <a:pPr marL="0" indent="221894">
              <a:lnSpc>
                <a:spcPct val="82916"/>
              </a:lnSpc>
            </a:pP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KONUYU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5400" b="1" dirty="0">
                <a:solidFill>
                  <a:srgbClr val="2D5695"/>
                </a:solidFill>
                <a:latin typeface="Palatino Linotype"/>
                <a:ea typeface="Palatino Linotype"/>
              </a:rPr>
              <a:t>SEVMEMEK</a:t>
            </a:r>
          </a:p>
          <a:p>
            <a:pPr marL="0">
              <a:lnSpc>
                <a:spcPct val="78750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104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DERSLER</a:t>
            </a:r>
            <a:r>
              <a:rPr lang="en-US" altLang="zh-CN" sz="2600" b="1" spc="1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BİZLERİ</a:t>
            </a:r>
            <a:r>
              <a:rPr lang="en-US" altLang="zh-CN" sz="2600" b="1" spc="1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BAŞARIYA</a:t>
            </a:r>
            <a:r>
              <a:rPr lang="en-US" altLang="zh-CN" sz="2600" b="1" spc="1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GÖTÜREN</a:t>
            </a:r>
          </a:p>
          <a:p>
            <a:pPr marL="0" indent="274319">
              <a:lnSpc>
                <a:spcPct val="78333"/>
              </a:lnSpc>
            </a:pPr>
            <a:r>
              <a:rPr lang="en-US" altLang="zh-CN" sz="2600" b="1" spc="10" dirty="0">
                <a:solidFill>
                  <a:srgbClr val="7D7D7D"/>
                </a:solidFill>
                <a:latin typeface="Century Gothic"/>
                <a:ea typeface="Century Gothic"/>
              </a:rPr>
              <a:t>BASAMAK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LARDIR.</a:t>
            </a:r>
          </a:p>
          <a:p>
            <a:pPr marL="0">
              <a:lnSpc>
                <a:spcPct val="78333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89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ÖRNEĞİN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FAKÜLTESİNİ</a:t>
            </a:r>
          </a:p>
          <a:p>
            <a:pPr marL="0" indent="457504">
              <a:lnSpc>
                <a:spcPct val="78333"/>
              </a:lnSpc>
            </a:pP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KAZANMAK</a:t>
            </a:r>
            <a:r>
              <a:rPr lang="en-US" altLang="zh-CN" sz="2600" b="1" spc="-3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5" dirty="0">
                <a:solidFill>
                  <a:srgbClr val="7D7D7D"/>
                </a:solidFill>
                <a:latin typeface="Century Gothic"/>
                <a:ea typeface="Century Gothic"/>
              </a:rPr>
              <a:t>İSTİYOR.</a:t>
            </a:r>
          </a:p>
          <a:p>
            <a:pPr marL="457504" indent="-457504" hangingPunct="0">
              <a:lnSpc>
                <a:spcPct val="78333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6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6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FAKÜLTELERİNİN</a:t>
            </a:r>
            <a:r>
              <a:rPr lang="en-US" altLang="zh-CN" sz="26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YÜKSEK</a:t>
            </a:r>
            <a:r>
              <a:rPr lang="en-US" altLang="zh-CN" sz="26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PUANI</a:t>
            </a:r>
            <a:r>
              <a:rPr lang="en-US" altLang="zh-CN" sz="26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OLDUĞU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İÇİN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AĞIRLIK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KATSAYISI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YÜKSEK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OLAN</a:t>
            </a:r>
            <a:r>
              <a:rPr lang="en-US" altLang="zh-CN" sz="2600" b="1" spc="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TÜRKÇE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EDEBİYAT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GİBİ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DERSLERDE</a:t>
            </a:r>
            <a:r>
              <a:rPr lang="en-US" altLang="zh-CN" sz="2600" b="1" spc="4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BAŞARILI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5" dirty="0">
                <a:solidFill>
                  <a:srgbClr val="7D7D7D"/>
                </a:solidFill>
                <a:latin typeface="Century Gothic"/>
                <a:ea typeface="Century Gothic"/>
              </a:rPr>
              <a:t>OLM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ALIYIZ.</a:t>
            </a:r>
          </a:p>
          <a:p>
            <a:pPr marL="457504" indent="-457504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89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TÜRKÇEYİ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VEYA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EDEBİYATI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SEVMEDİĞİMİZ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HALDE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FAKÜLTESİNİ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KAZANMAK</a:t>
            </a:r>
            <a:r>
              <a:rPr lang="en-US" altLang="zh-CN" sz="2600" b="1" spc="-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İÇİN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ÇOK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ÇALIŞMAMIZ</a:t>
            </a:r>
            <a:r>
              <a:rPr lang="en-US" altLang="zh-CN" sz="2600" b="1" spc="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GEREKİR.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548640" y="1638292"/>
            <a:ext cx="7910037" cy="2707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99" indent="-342899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4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4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FAKÜLTESİNİ</a:t>
            </a:r>
            <a:r>
              <a:rPr lang="en-US" altLang="zh-CN" sz="24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KAZANDIĞIMIZ</a:t>
            </a:r>
            <a:r>
              <a:rPr lang="en-US" altLang="zh-CN" sz="2400" b="1" spc="8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ZAMAN</a:t>
            </a:r>
            <a:r>
              <a:rPr lang="en-US" altLang="zh-CN" sz="2400" b="1" spc="8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,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FAKÜLTE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OKURKEN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TÜRKÇE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VEYA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EDEBİYAT</a:t>
            </a:r>
            <a:r>
              <a:rPr lang="en-US" altLang="zh-CN" sz="2400" b="1" spc="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DERSİ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5" dirty="0">
                <a:solidFill>
                  <a:srgbClr val="7D7D7D"/>
                </a:solidFill>
                <a:latin typeface="Century Gothic"/>
                <a:ea typeface="Century Gothic"/>
              </a:rPr>
              <a:t>GÖRME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YECEĞİZ.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0"/>
              </a:lnSpc>
            </a:pPr>
            <a:endParaRPr lang="en-US" dirty="0" smtClean="0"/>
          </a:p>
          <a:p>
            <a:pPr marL="342899" indent="-342899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NE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OLDU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SONUÇTA</a:t>
            </a:r>
            <a:r>
              <a:rPr lang="en-US" altLang="zh-CN" sz="2400" b="1" spc="8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TÜRKÇE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EDEBİYAT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BİZİ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HEDEFİMİZE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GÖTÜRDÜ.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YANİ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BASAMAK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OLDU.</a:t>
            </a:r>
            <a:r>
              <a:rPr lang="en-US" altLang="zh-CN" sz="2400" b="1" spc="1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ARTIK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HUKUK</a:t>
            </a:r>
            <a:r>
              <a:rPr lang="en-US" altLang="zh-CN" sz="24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FAKÜLTESİNDEYİZ…..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618744" y="216203"/>
            <a:ext cx="7971738" cy="5023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47090">
              <a:lnSpc>
                <a:spcPct val="100000"/>
              </a:lnSpc>
            </a:pPr>
            <a:r>
              <a:rPr lang="en-US" altLang="zh-CN" sz="4000" b="1" dirty="0">
                <a:solidFill>
                  <a:srgbClr val="2D5695"/>
                </a:solidFill>
                <a:latin typeface="Palatino Linotype"/>
                <a:ea typeface="Palatino Linotype"/>
              </a:rPr>
              <a:t>O</a:t>
            </a:r>
            <a:r>
              <a:rPr lang="en-US" altLang="zh-CN" sz="4000" b="1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000" b="1" dirty="0">
                <a:solidFill>
                  <a:srgbClr val="2D5695"/>
                </a:solidFill>
                <a:latin typeface="Palatino Linotype"/>
                <a:ea typeface="Palatino Linotype"/>
              </a:rPr>
              <a:t>DERSİN</a:t>
            </a:r>
            <a:r>
              <a:rPr lang="en-US" altLang="zh-CN" sz="4000" b="1" spc="-50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000" b="1" dirty="0">
                <a:solidFill>
                  <a:srgbClr val="2D5695"/>
                </a:solidFill>
                <a:latin typeface="Palatino Linotype"/>
                <a:ea typeface="Palatino Linotype"/>
              </a:rPr>
              <a:t>ÖĞRETMENİNİ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 indent="2436622">
              <a:lnSpc>
                <a:spcPct val="100000"/>
              </a:lnSpc>
            </a:pPr>
            <a:r>
              <a:rPr lang="en-US" altLang="zh-CN" sz="4000" b="1" spc="-10" dirty="0">
                <a:solidFill>
                  <a:srgbClr val="2D5695"/>
                </a:solidFill>
                <a:latin typeface="Palatino Linotype"/>
                <a:ea typeface="Palatino Linotype"/>
              </a:rPr>
              <a:t>SEVM</a:t>
            </a:r>
            <a:r>
              <a:rPr lang="en-US" altLang="zh-CN" sz="4000" b="1" dirty="0">
                <a:solidFill>
                  <a:srgbClr val="2D5695"/>
                </a:solidFill>
                <a:latin typeface="Palatino Linotype"/>
                <a:ea typeface="Palatino Linotype"/>
              </a:rPr>
              <a:t>EMEK</a:t>
            </a:r>
          </a:p>
          <a:p>
            <a:pPr marL="0">
              <a:lnSpc>
                <a:spcPct val="89166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13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ÖĞRENCİLERİN</a:t>
            </a:r>
            <a:r>
              <a:rPr lang="en-US" altLang="zh-CN" sz="2400" b="1" spc="13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YAPTIĞI</a:t>
            </a:r>
            <a:r>
              <a:rPr lang="en-US" altLang="zh-CN" sz="2400" b="1" spc="13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EN</a:t>
            </a:r>
            <a:r>
              <a:rPr lang="en-US" altLang="zh-CN" sz="2400" b="1" spc="13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BÜYÜK</a:t>
            </a:r>
            <a:r>
              <a:rPr lang="en-US" altLang="zh-CN" sz="2400" b="1" spc="13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HATALARDAN</a:t>
            </a:r>
          </a:p>
          <a:p>
            <a:pPr marL="0" indent="272795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B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İRİDİR.</a:t>
            </a:r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13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ÖĞRETMENİ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SEVMİYORUZ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DİYE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DERS</a:t>
            </a:r>
          </a:p>
          <a:p>
            <a:pPr marL="0" indent="272795">
              <a:lnSpc>
                <a:spcPct val="100000"/>
              </a:lnSpc>
            </a:pPr>
            <a:r>
              <a:rPr lang="en-US" altLang="zh-CN" sz="2400" b="1" spc="5" dirty="0">
                <a:solidFill>
                  <a:srgbClr val="7D7D7D"/>
                </a:solidFill>
                <a:latin typeface="Century Gothic"/>
                <a:ea typeface="Century Gothic"/>
              </a:rPr>
              <a:t>BIR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AKILMAMALI.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14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ÖRNEĞİN</a:t>
            </a:r>
            <a:r>
              <a:rPr lang="en-US" altLang="zh-CN" sz="2400" b="1" spc="14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400" b="1" spc="14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ÖĞRETMENİNİ</a:t>
            </a:r>
            <a:r>
              <a:rPr lang="en-US" altLang="zh-CN" sz="2400" b="1" spc="14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SEVMİYORUZ</a:t>
            </a:r>
            <a:r>
              <a:rPr lang="en-US" altLang="zh-CN" sz="2400" b="1" spc="14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</a:p>
          <a:p>
            <a:pPr marL="0" indent="272795">
              <a:lnSpc>
                <a:spcPct val="100000"/>
              </a:lnSpc>
            </a:pP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YÜZDEN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DERSİ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ÇALIŞMAYI</a:t>
            </a:r>
            <a:r>
              <a:rPr lang="en-US" altLang="zh-CN" sz="2400" b="1" spc="6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BIRAKTIK.</a:t>
            </a:r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272795" indent="-272795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GELECEK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SENE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ÖĞRETMENİMİZ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DEĞİŞTİ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VE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YENİ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ÖĞRETMENİNİ</a:t>
            </a:r>
            <a:r>
              <a:rPr lang="en-US" altLang="zh-CN" sz="2400" b="1" spc="6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ÇOK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S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EVİYORUZ.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617219" y="815180"/>
            <a:ext cx="7992460" cy="4466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spc="25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spc="40" dirty="0">
                <a:solidFill>
                  <a:srgbClr val="7D7D7D"/>
                </a:solidFill>
                <a:latin typeface="Century Gothic"/>
                <a:ea typeface="Century Gothic"/>
              </a:rPr>
              <a:t>YENİ</a:t>
            </a:r>
            <a:r>
              <a:rPr lang="en-US" altLang="zh-CN" sz="2600" b="1" spc="3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50" dirty="0">
                <a:solidFill>
                  <a:srgbClr val="7D7D7D"/>
                </a:solidFill>
                <a:latin typeface="Century Gothic"/>
                <a:ea typeface="Century Gothic"/>
              </a:rPr>
              <a:t>ÖĞRETMENİ</a:t>
            </a:r>
            <a:r>
              <a:rPr lang="en-US" altLang="zh-CN" sz="26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44" dirty="0">
                <a:solidFill>
                  <a:srgbClr val="7D7D7D"/>
                </a:solidFill>
                <a:latin typeface="Century Gothic"/>
                <a:ea typeface="Century Gothic"/>
              </a:rPr>
              <a:t>SEVDİĞİMİZ</a:t>
            </a:r>
            <a:r>
              <a:rPr lang="en-US" altLang="zh-CN" sz="2600" b="1" spc="3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44" dirty="0">
                <a:solidFill>
                  <a:srgbClr val="7D7D7D"/>
                </a:solidFill>
                <a:latin typeface="Century Gothic"/>
                <a:ea typeface="Century Gothic"/>
              </a:rPr>
              <a:t>İÇİN</a:t>
            </a:r>
            <a:r>
              <a:rPr lang="en-US" altLang="zh-CN" sz="2600" b="1" spc="2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50" dirty="0">
                <a:solidFill>
                  <a:srgbClr val="7D7D7D"/>
                </a:solidFill>
                <a:latin typeface="Century Gothic"/>
                <a:ea typeface="Century Gothic"/>
              </a:rPr>
              <a:t>MATEMATİĞE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ÇALIŞMAYA</a:t>
            </a:r>
            <a:r>
              <a:rPr lang="en-US" altLang="zh-CN" sz="2600" b="1" spc="-4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5" dirty="0">
                <a:solidFill>
                  <a:srgbClr val="7D7D7D"/>
                </a:solidFill>
                <a:latin typeface="Century Gothic"/>
                <a:ea typeface="Century Gothic"/>
              </a:rPr>
              <a:t>BAŞLADIK</a:t>
            </a:r>
            <a:r>
              <a:rPr lang="en-US" altLang="zh-CN" sz="2600" b="1" spc="30" dirty="0">
                <a:solidFill>
                  <a:srgbClr val="7D7D7D"/>
                </a:solidFill>
                <a:latin typeface="Century Gothic"/>
                <a:ea typeface="Century Gothic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spc="6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spc="145" dirty="0">
                <a:solidFill>
                  <a:srgbClr val="7D7D7D"/>
                </a:solidFill>
                <a:latin typeface="Century Gothic"/>
                <a:ea typeface="Century Gothic"/>
              </a:rPr>
              <a:t>AMA</a:t>
            </a:r>
            <a:r>
              <a:rPr lang="en-US" altLang="zh-CN" sz="2600" b="1" spc="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110" dirty="0">
                <a:solidFill>
                  <a:srgbClr val="7D7D7D"/>
                </a:solidFill>
                <a:latin typeface="Century Gothic"/>
                <a:ea typeface="Century Gothic"/>
              </a:rPr>
              <a:t>BU</a:t>
            </a:r>
            <a:r>
              <a:rPr lang="en-US" altLang="zh-CN" sz="2600" b="1" spc="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94" dirty="0">
                <a:solidFill>
                  <a:srgbClr val="7D7D7D"/>
                </a:solidFill>
                <a:latin typeface="Century Gothic"/>
                <a:ea typeface="Century Gothic"/>
              </a:rPr>
              <a:t>SEFERDE</a:t>
            </a:r>
            <a:r>
              <a:rPr lang="en-US" altLang="zh-CN" sz="2600" b="1" spc="5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129" dirty="0">
                <a:solidFill>
                  <a:srgbClr val="7D7D7D"/>
                </a:solidFill>
                <a:latin typeface="Century Gothic"/>
                <a:ea typeface="Century Gothic"/>
              </a:rPr>
              <a:t>GÖRDÜK</a:t>
            </a:r>
            <a:r>
              <a:rPr lang="en-US" altLang="zh-CN" sz="2600" b="1" spc="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89" dirty="0">
                <a:solidFill>
                  <a:srgbClr val="7D7D7D"/>
                </a:solidFill>
                <a:latin typeface="Century Gothic"/>
                <a:ea typeface="Century Gothic"/>
              </a:rPr>
              <a:t>Kİ</a:t>
            </a:r>
            <a:r>
              <a:rPr lang="en-US" altLang="zh-CN" sz="2600" b="1" spc="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120" dirty="0">
                <a:solidFill>
                  <a:srgbClr val="7D7D7D"/>
                </a:solidFill>
                <a:latin typeface="Century Gothic"/>
                <a:ea typeface="Century Gothic"/>
              </a:rPr>
              <a:t>GEÇEN</a:t>
            </a:r>
            <a:r>
              <a:rPr lang="en-US" altLang="zh-CN" sz="2600" b="1" spc="5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104" dirty="0">
                <a:solidFill>
                  <a:srgbClr val="7D7D7D"/>
                </a:solidFill>
                <a:latin typeface="Century Gothic"/>
                <a:ea typeface="Century Gothic"/>
              </a:rPr>
              <a:t>SENE</a:t>
            </a:r>
            <a:r>
              <a:rPr lang="en-US" altLang="zh-CN" sz="2600" b="1" spc="5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spc="110" dirty="0">
                <a:solidFill>
                  <a:srgbClr val="7D7D7D"/>
                </a:solidFill>
                <a:latin typeface="Century Gothic"/>
                <a:ea typeface="Century Gothic"/>
              </a:rPr>
              <a:t>HİÇ</a:t>
            </a:r>
          </a:p>
          <a:p>
            <a:pPr marL="0" indent="274319">
              <a:lnSpc>
                <a:spcPct val="93333"/>
              </a:lnSpc>
              <a:tabLst>
                <a:tab pos="2527427" algn="l"/>
                <a:tab pos="5651880" algn="l"/>
                <a:tab pos="6764782" algn="l"/>
              </a:tabLst>
            </a:pP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	ÇALIŞMADIĞIMIZ	</a:t>
            </a:r>
            <a:r>
              <a:rPr lang="en-US" altLang="zh-CN" sz="2600" b="1" spc="-5" dirty="0">
                <a:solidFill>
                  <a:srgbClr val="7D7D7D"/>
                </a:solidFill>
                <a:latin typeface="Century Gothic"/>
                <a:ea typeface="Century Gothic"/>
              </a:rPr>
              <a:t>İÇİN	</a:t>
            </a:r>
            <a:r>
              <a:rPr lang="en-US" altLang="zh-CN" sz="2600" b="1" spc="-10" dirty="0">
                <a:solidFill>
                  <a:srgbClr val="7D7D7D"/>
                </a:solidFill>
                <a:latin typeface="Century Gothic"/>
                <a:ea typeface="Century Gothic"/>
              </a:rPr>
              <a:t>BİRÇOK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KONUDA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GERİ</a:t>
            </a:r>
            <a:r>
              <a:rPr lang="en-US" altLang="zh-CN" sz="2600" b="1" spc="3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KALMIŞIZ.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1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ARTIK</a:t>
            </a:r>
            <a:r>
              <a:rPr lang="en-US" altLang="zh-CN" sz="2600" b="1" spc="154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MATEMATİĞE</a:t>
            </a:r>
            <a:r>
              <a:rPr lang="en-US" altLang="zh-CN" sz="2600" b="1" spc="154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DAHA</a:t>
            </a:r>
            <a:r>
              <a:rPr lang="en-US" altLang="zh-CN" sz="2600" b="1" spc="154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FAZLA</a:t>
            </a:r>
            <a:r>
              <a:rPr lang="en-US" altLang="zh-CN" sz="2600" b="1" spc="154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ÇALIŞMAMIZ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DAHA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FAZLA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EMEK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VERMEMİZ</a:t>
            </a:r>
            <a:r>
              <a:rPr lang="en-US" altLang="zh-CN" sz="2600" b="1" spc="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LAZIM.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>
              <a:lnSpc>
                <a:spcPct val="102083"/>
              </a:lnSpc>
            </a:pPr>
            <a:r>
              <a:rPr lang="en-US" altLang="zh-CN" sz="26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600" spc="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SONUÇTA</a:t>
            </a:r>
            <a:r>
              <a:rPr lang="en-US" altLang="zh-CN" sz="26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ZARARI</a:t>
            </a:r>
            <a:r>
              <a:rPr lang="en-US" altLang="zh-CN" sz="2600" b="1" spc="1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KİM</a:t>
            </a:r>
            <a:r>
              <a:rPr lang="en-US" altLang="zh-CN" sz="26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GÖRDÜ</a:t>
            </a:r>
            <a:r>
              <a:rPr lang="en-US" altLang="zh-CN" sz="2600" b="1" spc="110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600" b="1" dirty="0">
                <a:solidFill>
                  <a:srgbClr val="7D7D7D"/>
                </a:solidFill>
                <a:latin typeface="Century Gothic"/>
                <a:ea typeface="Century Gothic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559917" y="140322"/>
            <a:ext cx="7845683" cy="4389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54100">
              <a:lnSpc>
                <a:spcPct val="100000"/>
              </a:lnSpc>
            </a:pPr>
            <a:r>
              <a:rPr lang="en-US" altLang="zh-CN" sz="4900" b="1" dirty="0">
                <a:solidFill>
                  <a:srgbClr val="2D5695"/>
                </a:solidFill>
                <a:latin typeface="Palatino Linotype"/>
                <a:ea typeface="Palatino Linotype"/>
              </a:rPr>
              <a:t>MESLEKİ</a:t>
            </a:r>
            <a:r>
              <a:rPr lang="en-US" altLang="zh-CN" sz="4900" b="1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900" b="1" dirty="0">
                <a:solidFill>
                  <a:srgbClr val="2D5695"/>
                </a:solidFill>
                <a:latin typeface="Palatino Linotype"/>
                <a:ea typeface="Palatino Linotype"/>
              </a:rPr>
              <a:t>VE</a:t>
            </a:r>
            <a:r>
              <a:rPr lang="en-US" altLang="zh-CN" sz="4900" b="1" spc="-10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900" b="1" dirty="0">
                <a:solidFill>
                  <a:srgbClr val="2D5695"/>
                </a:solidFill>
                <a:latin typeface="Palatino Linotype"/>
                <a:ea typeface="Palatino Linotype"/>
              </a:rPr>
              <a:t>EĞİTSEL</a:t>
            </a:r>
          </a:p>
          <a:p>
            <a:pPr marL="0" indent="193547">
              <a:lnSpc>
                <a:spcPct val="91666"/>
              </a:lnSpc>
            </a:pPr>
            <a:r>
              <a:rPr lang="en-US" altLang="zh-CN" sz="4900" b="1" dirty="0">
                <a:solidFill>
                  <a:srgbClr val="2D5695"/>
                </a:solidFill>
                <a:latin typeface="Palatino Linotype"/>
                <a:ea typeface="Palatino Linotype"/>
              </a:rPr>
              <a:t>HEDEFLERİMİZ</a:t>
            </a:r>
            <a:r>
              <a:rPr lang="en-US" altLang="zh-CN" sz="4900" b="1" spc="64" dirty="0">
                <a:solidFill>
                  <a:srgbClr val="2D5695"/>
                </a:solidFill>
                <a:latin typeface="Palatino Linotype"/>
                <a:cs typeface="Palatino Linotype"/>
              </a:rPr>
              <a:t> </a:t>
            </a:r>
            <a:r>
              <a:rPr lang="en-US" altLang="zh-CN" sz="4900" b="1" spc="-5" dirty="0">
                <a:solidFill>
                  <a:srgbClr val="2D5695"/>
                </a:solidFill>
                <a:latin typeface="Palatino Linotype"/>
                <a:ea typeface="Palatino Linotype"/>
              </a:rPr>
              <a:t>OLMALI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13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TIP</a:t>
            </a:r>
            <a:r>
              <a:rPr lang="en-US" altLang="zh-CN" sz="2400" b="1" spc="13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FAKÜLTESİNİ</a:t>
            </a:r>
            <a:r>
              <a:rPr lang="en-US" altLang="zh-CN" sz="2400" b="1" spc="13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KAZANACAĞIM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45"/>
              </a:lnSpc>
            </a:pPr>
            <a:endParaRPr lang="en-US" dirty="0" smtClean="0"/>
          </a:p>
          <a:p>
            <a:pPr marL="0">
              <a:lnSpc>
                <a:spcPct val="102083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129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ANADOLU</a:t>
            </a:r>
            <a:r>
              <a:rPr lang="en-US" altLang="zh-CN" sz="2400" b="1" spc="13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LİSESİNİ</a:t>
            </a:r>
            <a:r>
              <a:rPr lang="en-US" altLang="zh-CN" sz="2400" b="1" spc="12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KAZANACAĞIM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>
              <a:lnSpc>
                <a:spcPct val="102083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MATEMATİK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YAZILISINDAN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EN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AZ</a:t>
            </a:r>
            <a:r>
              <a:rPr lang="en-US" altLang="zh-CN" sz="2400" b="1" spc="75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90</a:t>
            </a:r>
            <a:r>
              <a:rPr lang="en-US" altLang="zh-CN" sz="2400" b="1" spc="69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ALACAĞIM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>
              <a:lnSpc>
                <a:spcPct val="102083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400" spc="104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DOKTOR</a:t>
            </a:r>
            <a:r>
              <a:rPr lang="en-US" altLang="zh-CN" sz="24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ÖĞRETMEN</a:t>
            </a:r>
            <a:r>
              <a:rPr lang="en-US" altLang="zh-CN" sz="24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MÜHENDİS</a:t>
            </a:r>
            <a:r>
              <a:rPr lang="en-US" altLang="zh-CN" sz="2400" b="1" spc="104" dirty="0">
                <a:solidFill>
                  <a:srgbClr val="7D7D7D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Century Gothic"/>
                <a:ea typeface="Century Gothic"/>
              </a:rPr>
              <a:t>OLACAĞIM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Ekran Gösterisi (4:3)</PresentationFormat>
  <Paragraphs>174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rehberlik1</dc:creator>
  <cp:lastModifiedBy>rehberlik1</cp:lastModifiedBy>
  <cp:revision>2</cp:revision>
  <dcterms:created xsi:type="dcterms:W3CDTF">2011-01-21T15:00:27Z</dcterms:created>
  <dcterms:modified xsi:type="dcterms:W3CDTF">2022-03-07T07:54:36Z</dcterms:modified>
</cp:coreProperties>
</file>